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FDD2BA-0C50-4FDB-BA5D-E83C0ED08D2B}" type="datetimeFigureOut">
              <a:rPr lang="es-AR" smtClean="0"/>
              <a:pPr/>
              <a:t>04/11/2014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5E453C-83B8-465C-B343-6CBA7A7DB69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es-AR" dirty="0" smtClean="0"/>
              <a:t>3ra JORNADA PNFP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PROGRAMA</a:t>
            </a:r>
            <a:br>
              <a:rPr lang="es-AR" dirty="0" smtClean="0"/>
            </a:br>
            <a:r>
              <a:rPr lang="es-AR" dirty="0" smtClean="0"/>
              <a:t>NACIONAL</a:t>
            </a:r>
            <a:br>
              <a:rPr lang="es-AR" dirty="0" smtClean="0"/>
            </a:br>
            <a:r>
              <a:rPr lang="es-AR" dirty="0" smtClean="0"/>
              <a:t>FORMACION</a:t>
            </a:r>
            <a:br>
              <a:rPr lang="es-AR" dirty="0" smtClean="0"/>
            </a:br>
            <a:r>
              <a:rPr lang="es-AR" dirty="0" smtClean="0"/>
              <a:t>PERMANENTE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Elaborar propuestas de acción para revertir situaciones problemáticas detectadas que se incorporaran  en el proyecto de </a:t>
            </a:r>
            <a:r>
              <a:rPr lang="es-AR" dirty="0" err="1" smtClean="0"/>
              <a:t>aei</a:t>
            </a:r>
            <a:r>
              <a:rPr lang="es-AR" dirty="0" smtClean="0"/>
              <a:t> 2014 y luego en el proyecto institucional 2015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Señores profesores es muy importante que respeten el horario de entrada a sus clases y que no se deben retirar de los salones o taller hasta que no toque el timbre de salida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TEMAS A TRATAR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Identificar las principales problemáticas institucionales.</a:t>
            </a:r>
          </a:p>
          <a:p>
            <a:pPr algn="just"/>
            <a:endParaRPr lang="es-AR" dirty="0"/>
          </a:p>
          <a:p>
            <a:pPr algn="just">
              <a:buNone/>
            </a:pPr>
            <a:endParaRPr lang="es-AR" dirty="0" smtClean="0"/>
          </a:p>
          <a:p>
            <a:pPr lvl="1" algn="ctr"/>
            <a:r>
              <a:rPr lang="es-AR" dirty="0" smtClean="0"/>
              <a:t>Sistematizar información relativa a esas problemáticas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Evaluación institucional, formativa y participativa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800" dirty="0" smtClean="0"/>
              <a:t>Debemos realizarla con el propósito de avanzar en el desafío de mirar, sistematizar y problematizar lo que sucede en el cotidiano escolar.</a:t>
            </a:r>
            <a:endParaRPr lang="es-A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latin typeface="Arial" pitchFamily="34" charset="0"/>
                <a:cs typeface="Arial" pitchFamily="34" charset="0"/>
              </a:rPr>
              <a:t>Institucional: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AR" cap="none" dirty="0" smtClean="0">
                <a:latin typeface="Arial" pitchFamily="34" charset="0"/>
                <a:cs typeface="Arial" pitchFamily="34" charset="0"/>
              </a:rPr>
              <a:t>es una práctica colectiva que mira lo curricular pero también cuestiones referidas a la organización escolar.</a:t>
            </a:r>
            <a:br>
              <a:rPr lang="es-AR" cap="none" dirty="0" smtClean="0">
                <a:latin typeface="Arial" pitchFamily="34" charset="0"/>
                <a:cs typeface="Arial" pitchFamily="34" charset="0"/>
              </a:rPr>
            </a:br>
            <a:r>
              <a:rPr lang="es-AR" b="1" u="sng" cap="none" dirty="0" smtClean="0">
                <a:latin typeface="Arial" pitchFamily="34" charset="0"/>
                <a:cs typeface="Arial" pitchFamily="34" charset="0"/>
              </a:rPr>
              <a:t>FORMATIVA:</a:t>
            </a:r>
            <a:r>
              <a:rPr lang="es-AR" cap="none" dirty="0" smtClean="0">
                <a:latin typeface="Arial" pitchFamily="34" charset="0"/>
                <a:cs typeface="Arial" pitchFamily="34" charset="0"/>
              </a:rPr>
              <a:t>  es un proceso que se aprende en la misma acción recuperando aspectos y practicas valiosas para trabajar lo problemático.</a:t>
            </a:r>
            <a:br>
              <a:rPr lang="es-AR" cap="none" dirty="0" smtClean="0">
                <a:latin typeface="Arial" pitchFamily="34" charset="0"/>
                <a:cs typeface="Arial" pitchFamily="34" charset="0"/>
              </a:rPr>
            </a:br>
            <a:r>
              <a:rPr lang="es-AR" b="1" u="sng" cap="none" dirty="0" smtClean="0">
                <a:latin typeface="Arial" pitchFamily="34" charset="0"/>
                <a:cs typeface="Arial" pitchFamily="34" charset="0"/>
              </a:rPr>
              <a:t>PARTICIPATIVA: </a:t>
            </a:r>
            <a:r>
              <a:rPr lang="es-AR" cap="none" dirty="0" smtClean="0">
                <a:latin typeface="Arial" pitchFamily="34" charset="0"/>
                <a:cs typeface="Arial" pitchFamily="34" charset="0"/>
              </a:rPr>
              <a:t> las miradas de los distintos actores enriquecen con sus puntos de vistas el proceso de </a:t>
            </a:r>
            <a:r>
              <a:rPr lang="es-AR" cap="none" smtClean="0">
                <a:latin typeface="Arial" pitchFamily="34" charset="0"/>
                <a:cs typeface="Arial" pitchFamily="34" charset="0"/>
              </a:rPr>
              <a:t>evaluación institucional.</a:t>
            </a:r>
            <a:endParaRPr lang="es-AR" b="1" u="sng" cap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>
            <a:normAutofit/>
          </a:bodyPr>
          <a:lstStyle/>
          <a:p>
            <a:r>
              <a:rPr lang="es-AR" dirty="0" smtClean="0"/>
              <a:t>Temática tratada en la 2da Jornada sobre  Proyecto Institucional.</a:t>
            </a:r>
            <a:br>
              <a:rPr lang="es-AR" dirty="0" smtClean="0"/>
            </a:br>
            <a:r>
              <a:rPr lang="es-AR" sz="3600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¿Para donde va la escuela y que mirar de ella?</a:t>
            </a:r>
          </a:p>
          <a:p>
            <a:pPr>
              <a:buNone/>
            </a:pPr>
            <a:endParaRPr lang="es-AR" dirty="0"/>
          </a:p>
          <a:p>
            <a:pPr algn="ctr">
              <a:buNone/>
            </a:pPr>
            <a:r>
              <a:rPr lang="es-AR" dirty="0" smtClean="0"/>
              <a:t>Reflexionar sobre las practicas de evaluación institucional analizando quienes y como participan de las mismas.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ctr"/>
            <a:r>
              <a:rPr lang="es-AR" sz="3600" dirty="0" smtClean="0"/>
              <a:t>Proponemos analizar  información cuantitativa: porcentaje, conteos, estadísticas, en algunos espacios  teniendo en cuenta el primer y segundo informe de calificación.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/>
            <a:r>
              <a:rPr lang="es-AR" sz="2000" b="1" dirty="0" smtClean="0"/>
              <a:t>LAS SIGUIENTES MATERIAS FUERON </a:t>
            </a:r>
            <a:r>
              <a:rPr lang="es-AR" sz="1800" b="1" dirty="0" smtClean="0"/>
              <a:t>TOMADAS</a:t>
            </a:r>
            <a:r>
              <a:rPr lang="es-AR" b="1" dirty="0" smtClean="0"/>
              <a:t> </a:t>
            </a:r>
            <a:r>
              <a:rPr lang="es-AR" sz="1800" b="1" dirty="0" smtClean="0"/>
              <a:t>ALEATORIAMENTE</a:t>
            </a:r>
            <a:endParaRPr lang="es-AR" sz="18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784" y="714356"/>
          <a:ext cx="7715305" cy="5243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243023"/>
                <a:gridCol w="1571636"/>
                <a:gridCol w="1571636"/>
                <a:gridCol w="1785949"/>
              </a:tblGrid>
              <a:tr h="83344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MATERIA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CURSO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TRIMESTRE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CANTIDAD APROBADOS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CANTIDAD DESAPROBADOS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PRACTICA DEL LENGUAJE</a:t>
                      </a:r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1º</a:t>
                      </a:r>
                      <a:r>
                        <a:rPr lang="es-AR" baseline="0" dirty="0" smtClean="0"/>
                        <a:t> 2º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17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16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MATEMATICA</a:t>
                      </a:r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1º1º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23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18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DIBUJO TECNOLOGICO</a:t>
                      </a:r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4º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DERECHO DEL TRABAJO</a:t>
                      </a:r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6º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FILOSOFIA </a:t>
                      </a:r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6º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</a:tr>
              <a:tr h="41672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SIC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8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latin typeface="Arial" pitchFamily="34" charset="0"/>
                <a:cs typeface="Arial" pitchFamily="34" charset="0"/>
              </a:rPr>
              <a:t>¿Qué dicen los números acerca de lo que pasa en las escuelas?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Porque sucede que un alumno falta reiteradamente a una clase.</a:t>
            </a:r>
          </a:p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Porque un alumno se encuentra desaprobado en la mayoría de las materias y en otras no.</a:t>
            </a:r>
          </a:p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Nunca vienen </a:t>
            </a:r>
          </a:p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Todos faltan</a:t>
            </a:r>
          </a:p>
          <a:p>
            <a:r>
              <a:rPr lang="es-AR" sz="3600" dirty="0" smtClean="0">
                <a:latin typeface="Arial" pitchFamily="34" charset="0"/>
                <a:cs typeface="Arial" pitchFamily="34" charset="0"/>
              </a:rPr>
              <a:t>Cuando llueve no viene nadie</a:t>
            </a:r>
            <a:endParaRPr lang="es-A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Damos lectura al relevamiento de autoevaluación institucional  (AEI) 2014 propuesto por el instituto nacional de educación </a:t>
            </a:r>
            <a:r>
              <a:rPr lang="es-AR" dirty="0" err="1" smtClean="0"/>
              <a:t>tecnologica</a:t>
            </a:r>
            <a:r>
              <a:rPr lang="es-AR" smtClean="0"/>
              <a:t>.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en este informe se presenta un resumen de las temáticas y / O situaciones problemáticas mas destacadas que resultaron del aporte de los docentes, alumnos y directivos de la escuela.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318</Words>
  <Application>Microsoft Office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Viajes</vt:lpstr>
      <vt:lpstr>3ra JORNADA PNFP  PROGRAMA NACIONAL FORMACION PERMANENTE </vt:lpstr>
      <vt:lpstr>TEMAS A TRATAR</vt:lpstr>
      <vt:lpstr>Evaluación institucional, formativa y participativa</vt:lpstr>
      <vt:lpstr>Institucional:  es una práctica colectiva que mira lo curricular pero también cuestiones referidas a la organización escolar. FORMATIVA:  es un proceso que se aprende en la misma acción recuperando aspectos y practicas valiosas para trabajar lo problemático. PARTICIPATIVA:  las miradas de los distintos actores enriquecen con sus puntos de vistas el proceso de evaluación institucional.</vt:lpstr>
      <vt:lpstr>Temática tratada en la 2da Jornada sobre  Proyecto Institucional.  </vt:lpstr>
      <vt:lpstr>Proponemos analizar  información cuantitativa: porcentaje, conteos, estadísticas, en algunos espacios  teniendo en cuenta el primer y segundo informe de calificación.</vt:lpstr>
      <vt:lpstr>       </vt:lpstr>
      <vt:lpstr>¿Qué dicen los números acerca de lo que pasa en las escuelas?</vt:lpstr>
      <vt:lpstr>Damos lectura al relevamiento de autoevaluación institucional  (AEI) 2014 propuesto por el instituto nacional de educación tecnologica. en este informe se presenta un resumen de las temáticas y / O situaciones problemáticas mas destacadas que resultaron del aporte de los docentes, alumnos y directivos de la escuela.</vt:lpstr>
      <vt:lpstr>Elaborar propuestas de acción para revertir situaciones problemáticas detectadas que se incorporaran  en el proyecto de aei 2014 y luego en el proyecto institucional 2015 </vt:lpstr>
      <vt:lpstr>Señores profesores es muy importante que respeten el horario de entrada a sus clases y que no se deben retirar de los salones o taller hasta que no toque el timbre de salida   </vt:lpstr>
    </vt:vector>
  </TitlesOfParts>
  <Company>SystemNet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BlueDeep 2011</dc:creator>
  <cp:lastModifiedBy>Not-Miriam</cp:lastModifiedBy>
  <cp:revision>20</cp:revision>
  <dcterms:created xsi:type="dcterms:W3CDTF">2014-10-30T12:48:36Z</dcterms:created>
  <dcterms:modified xsi:type="dcterms:W3CDTF">2014-11-04T22:14:35Z</dcterms:modified>
</cp:coreProperties>
</file>